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0" r:id="rId1"/>
  </p:sldMasterIdLst>
  <p:sldIdLst>
    <p:sldId id="264" r:id="rId2"/>
    <p:sldId id="258" r:id="rId3"/>
    <p:sldId id="274" r:id="rId4"/>
    <p:sldId id="263" r:id="rId5"/>
    <p:sldId id="270" r:id="rId6"/>
    <p:sldId id="265" r:id="rId7"/>
    <p:sldId id="271" r:id="rId8"/>
    <p:sldId id="266" r:id="rId9"/>
    <p:sldId id="269" r:id="rId10"/>
    <p:sldId id="267" r:id="rId11"/>
    <p:sldId id="272" r:id="rId12"/>
    <p:sldId id="275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CD6427-A2D6-4D40-9DEC-A5A2C8FDB480}" v="106" dt="2023-07-25T15:13:31.8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59" d="100"/>
          <a:sy n="59" d="100"/>
        </p:scale>
        <p:origin x="9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kshitha Mohan" userId="fa2d5eae94647bec" providerId="LiveId" clId="{10CD6427-A2D6-4D40-9DEC-A5A2C8FDB480}"/>
    <pc:docChg chg="undo custSel addSld delSld modSld">
      <pc:chgData name="Rakshitha Mohan" userId="fa2d5eae94647bec" providerId="LiveId" clId="{10CD6427-A2D6-4D40-9DEC-A5A2C8FDB480}" dt="2023-07-25T15:20:24.410" v="3490" actId="5793"/>
      <pc:docMkLst>
        <pc:docMk/>
      </pc:docMkLst>
      <pc:sldChg chg="new del">
        <pc:chgData name="Rakshitha Mohan" userId="fa2d5eae94647bec" providerId="LiveId" clId="{10CD6427-A2D6-4D40-9DEC-A5A2C8FDB480}" dt="2023-07-25T06:21:36.204" v="8" actId="47"/>
        <pc:sldMkLst>
          <pc:docMk/>
          <pc:sldMk cId="246642793" sldId="256"/>
        </pc:sldMkLst>
      </pc:sldChg>
      <pc:sldChg chg="modSp del">
        <pc:chgData name="Rakshitha Mohan" userId="fa2d5eae94647bec" providerId="LiveId" clId="{10CD6427-A2D6-4D40-9DEC-A5A2C8FDB480}" dt="2023-07-25T06:20:34.993" v="2" actId="47"/>
        <pc:sldMkLst>
          <pc:docMk/>
          <pc:sldMk cId="1932421040" sldId="256"/>
        </pc:sldMkLst>
        <pc:spChg chg="mod">
          <ac:chgData name="Rakshitha Mohan" userId="fa2d5eae94647bec" providerId="LiveId" clId="{10CD6427-A2D6-4D40-9DEC-A5A2C8FDB480}" dt="2023-07-25T06:20:22.568" v="0"/>
          <ac:spMkLst>
            <pc:docMk/>
            <pc:sldMk cId="1932421040" sldId="256"/>
            <ac:spMk id="2" creationId="{30230F60-7B9B-BF3A-57D1-5C0D6A6BBAB3}"/>
          </ac:spMkLst>
        </pc:spChg>
        <pc:spChg chg="mod">
          <ac:chgData name="Rakshitha Mohan" userId="fa2d5eae94647bec" providerId="LiveId" clId="{10CD6427-A2D6-4D40-9DEC-A5A2C8FDB480}" dt="2023-07-25T06:20:22.568" v="0"/>
          <ac:spMkLst>
            <pc:docMk/>
            <pc:sldMk cId="1932421040" sldId="256"/>
            <ac:spMk id="3" creationId="{837C3D02-1CB3-ADF0-681A-2A95CE426588}"/>
          </ac:spMkLst>
        </pc:spChg>
      </pc:sldChg>
      <pc:sldChg chg="new del">
        <pc:chgData name="Rakshitha Mohan" userId="fa2d5eae94647bec" providerId="LiveId" clId="{10CD6427-A2D6-4D40-9DEC-A5A2C8FDB480}" dt="2023-07-25T06:20:55.589" v="3" actId="47"/>
        <pc:sldMkLst>
          <pc:docMk/>
          <pc:sldMk cId="558525883" sldId="257"/>
        </pc:sldMkLst>
      </pc:sldChg>
      <pc:sldChg chg="addSp modSp new del mod">
        <pc:chgData name="Rakshitha Mohan" userId="fa2d5eae94647bec" providerId="LiveId" clId="{10CD6427-A2D6-4D40-9DEC-A5A2C8FDB480}" dt="2023-07-25T09:17:55.944" v="2566" actId="47"/>
        <pc:sldMkLst>
          <pc:docMk/>
          <pc:sldMk cId="1043995278" sldId="257"/>
        </pc:sldMkLst>
        <pc:spChg chg="add mod">
          <ac:chgData name="Rakshitha Mohan" userId="fa2d5eae94647bec" providerId="LiveId" clId="{10CD6427-A2D6-4D40-9DEC-A5A2C8FDB480}" dt="2023-07-25T09:00:25.232" v="2104" actId="1036"/>
          <ac:spMkLst>
            <pc:docMk/>
            <pc:sldMk cId="1043995278" sldId="257"/>
            <ac:spMk id="2" creationId="{E975152C-9538-D505-CE60-F13CC6F6EC4F}"/>
          </ac:spMkLst>
        </pc:spChg>
      </pc:sldChg>
      <pc:sldChg chg="new del">
        <pc:chgData name="Rakshitha Mohan" userId="fa2d5eae94647bec" providerId="LiveId" clId="{10CD6427-A2D6-4D40-9DEC-A5A2C8FDB480}" dt="2023-07-25T06:21:22.325" v="6" actId="47"/>
        <pc:sldMkLst>
          <pc:docMk/>
          <pc:sldMk cId="4004838049" sldId="257"/>
        </pc:sldMkLst>
      </pc:sldChg>
      <pc:sldChg chg="addSp modSp new mod">
        <pc:chgData name="Rakshitha Mohan" userId="fa2d5eae94647bec" providerId="LiveId" clId="{10CD6427-A2D6-4D40-9DEC-A5A2C8FDB480}" dt="2023-07-25T15:01:11.814" v="3441" actId="1036"/>
        <pc:sldMkLst>
          <pc:docMk/>
          <pc:sldMk cId="974350375" sldId="258"/>
        </pc:sldMkLst>
        <pc:spChg chg="mod">
          <ac:chgData name="Rakshitha Mohan" userId="fa2d5eae94647bec" providerId="LiveId" clId="{10CD6427-A2D6-4D40-9DEC-A5A2C8FDB480}" dt="2023-07-25T15:01:08.101" v="3439" actId="2711"/>
          <ac:spMkLst>
            <pc:docMk/>
            <pc:sldMk cId="974350375" sldId="258"/>
            <ac:spMk id="2" creationId="{0856DD98-2127-F995-E622-A32F9F745CC8}"/>
          </ac:spMkLst>
        </pc:spChg>
        <pc:spChg chg="add mod">
          <ac:chgData name="Rakshitha Mohan" userId="fa2d5eae94647bec" providerId="LiveId" clId="{10CD6427-A2D6-4D40-9DEC-A5A2C8FDB480}" dt="2023-07-25T15:01:11.814" v="3441" actId="1036"/>
          <ac:spMkLst>
            <pc:docMk/>
            <pc:sldMk cId="974350375" sldId="258"/>
            <ac:spMk id="3" creationId="{4DBF649A-918B-D018-4712-EC6D637F7BCC}"/>
          </ac:spMkLst>
        </pc:spChg>
      </pc:sldChg>
      <pc:sldChg chg="addSp modSp new del mod">
        <pc:chgData name="Rakshitha Mohan" userId="fa2d5eae94647bec" providerId="LiveId" clId="{10CD6427-A2D6-4D40-9DEC-A5A2C8FDB480}" dt="2023-07-25T09:17:35.755" v="2565" actId="47"/>
        <pc:sldMkLst>
          <pc:docMk/>
          <pc:sldMk cId="1562487059" sldId="259"/>
        </pc:sldMkLst>
        <pc:spChg chg="mod">
          <ac:chgData name="Rakshitha Mohan" userId="fa2d5eae94647bec" providerId="LiveId" clId="{10CD6427-A2D6-4D40-9DEC-A5A2C8FDB480}" dt="2023-07-25T09:08:38.699" v="2452" actId="1076"/>
          <ac:spMkLst>
            <pc:docMk/>
            <pc:sldMk cId="1562487059" sldId="259"/>
            <ac:spMk id="2" creationId="{FC6BE7A6-6E16-A820-BE91-1C98A3AEBC90}"/>
          </ac:spMkLst>
        </pc:spChg>
        <pc:spChg chg="add mod">
          <ac:chgData name="Rakshitha Mohan" userId="fa2d5eae94647bec" providerId="LiveId" clId="{10CD6427-A2D6-4D40-9DEC-A5A2C8FDB480}" dt="2023-07-25T06:53:32.414" v="1254" actId="1076"/>
          <ac:spMkLst>
            <pc:docMk/>
            <pc:sldMk cId="1562487059" sldId="259"/>
            <ac:spMk id="3" creationId="{44528BC1-5F74-B8E6-0B35-5A8035E50336}"/>
          </ac:spMkLst>
        </pc:spChg>
      </pc:sldChg>
      <pc:sldChg chg="addSp delSp modSp new del mod">
        <pc:chgData name="Rakshitha Mohan" userId="fa2d5eae94647bec" providerId="LiveId" clId="{10CD6427-A2D6-4D40-9DEC-A5A2C8FDB480}" dt="2023-07-25T09:17:33.039" v="2564" actId="47"/>
        <pc:sldMkLst>
          <pc:docMk/>
          <pc:sldMk cId="2012155364" sldId="260"/>
        </pc:sldMkLst>
        <pc:spChg chg="mod">
          <ac:chgData name="Rakshitha Mohan" userId="fa2d5eae94647bec" providerId="LiveId" clId="{10CD6427-A2D6-4D40-9DEC-A5A2C8FDB480}" dt="2023-07-25T09:08:27.267" v="2450" actId="1076"/>
          <ac:spMkLst>
            <pc:docMk/>
            <pc:sldMk cId="2012155364" sldId="260"/>
            <ac:spMk id="2" creationId="{166A1504-C0C9-A3E3-B4A2-CFBD0AB6703A}"/>
          </ac:spMkLst>
        </pc:spChg>
        <pc:spChg chg="add mod">
          <ac:chgData name="Rakshitha Mohan" userId="fa2d5eae94647bec" providerId="LiveId" clId="{10CD6427-A2D6-4D40-9DEC-A5A2C8FDB480}" dt="2023-07-25T09:09:01.472" v="2455" actId="20577"/>
          <ac:spMkLst>
            <pc:docMk/>
            <pc:sldMk cId="2012155364" sldId="260"/>
            <ac:spMk id="3" creationId="{D6427D29-506B-1C5A-4309-49A3ED301E3A}"/>
          </ac:spMkLst>
        </pc:spChg>
        <pc:spChg chg="add del mod">
          <ac:chgData name="Rakshitha Mohan" userId="fa2d5eae94647bec" providerId="LiveId" clId="{10CD6427-A2D6-4D40-9DEC-A5A2C8FDB480}" dt="2023-07-25T07:16:23.951" v="1717"/>
          <ac:spMkLst>
            <pc:docMk/>
            <pc:sldMk cId="2012155364" sldId="260"/>
            <ac:spMk id="5" creationId="{5B932D09-B11C-6F17-01E9-9A246A5BF48B}"/>
          </ac:spMkLst>
        </pc:spChg>
        <pc:picChg chg="add del">
          <ac:chgData name="Rakshitha Mohan" userId="fa2d5eae94647bec" providerId="LiveId" clId="{10CD6427-A2D6-4D40-9DEC-A5A2C8FDB480}" dt="2023-07-25T07:14:13.035" v="1706" actId="478"/>
          <ac:picMkLst>
            <pc:docMk/>
            <pc:sldMk cId="2012155364" sldId="260"/>
            <ac:picMk id="1026" creationId="{6327E5E4-13F1-58DB-6533-990EAD76CDFD}"/>
          </ac:picMkLst>
        </pc:picChg>
        <pc:picChg chg="add del">
          <ac:chgData name="Rakshitha Mohan" userId="fa2d5eae94647bec" providerId="LiveId" clId="{10CD6427-A2D6-4D40-9DEC-A5A2C8FDB480}" dt="2023-07-25T07:17:11.829" v="1719" actId="478"/>
          <ac:picMkLst>
            <pc:docMk/>
            <pc:sldMk cId="2012155364" sldId="260"/>
            <ac:picMk id="1028" creationId="{B4F4C369-F73D-010D-43DC-AE83EDE20239}"/>
          </ac:picMkLst>
        </pc:picChg>
        <pc:picChg chg="add mod">
          <ac:chgData name="Rakshitha Mohan" userId="fa2d5eae94647bec" providerId="LiveId" clId="{10CD6427-A2D6-4D40-9DEC-A5A2C8FDB480}" dt="2023-07-25T07:17:45.647" v="1729" actId="1076"/>
          <ac:picMkLst>
            <pc:docMk/>
            <pc:sldMk cId="2012155364" sldId="260"/>
            <ac:picMk id="1030" creationId="{DA496A4C-1647-8C2C-C74A-CB1AF8775E3C}"/>
          </ac:picMkLst>
        </pc:picChg>
      </pc:sldChg>
      <pc:sldChg chg="addSp modSp new del mod">
        <pc:chgData name="Rakshitha Mohan" userId="fa2d5eae94647bec" providerId="LiveId" clId="{10CD6427-A2D6-4D40-9DEC-A5A2C8FDB480}" dt="2023-07-25T09:17:30.243" v="2563" actId="47"/>
        <pc:sldMkLst>
          <pc:docMk/>
          <pc:sldMk cId="2941769265" sldId="261"/>
        </pc:sldMkLst>
        <pc:spChg chg="mod">
          <ac:chgData name="Rakshitha Mohan" userId="fa2d5eae94647bec" providerId="LiveId" clId="{10CD6427-A2D6-4D40-9DEC-A5A2C8FDB480}" dt="2023-07-25T09:08:20.944" v="2449" actId="1076"/>
          <ac:spMkLst>
            <pc:docMk/>
            <pc:sldMk cId="2941769265" sldId="261"/>
            <ac:spMk id="2" creationId="{F7AD965E-58AE-CCAF-1445-2E1E679520BE}"/>
          </ac:spMkLst>
        </pc:spChg>
        <pc:spChg chg="add mod">
          <ac:chgData name="Rakshitha Mohan" userId="fa2d5eae94647bec" providerId="LiveId" clId="{10CD6427-A2D6-4D40-9DEC-A5A2C8FDB480}" dt="2023-07-25T09:08:15.405" v="2448" actId="1076"/>
          <ac:spMkLst>
            <pc:docMk/>
            <pc:sldMk cId="2941769265" sldId="261"/>
            <ac:spMk id="3" creationId="{07B34941-59FC-82DE-283B-300A12CB883A}"/>
          </ac:spMkLst>
        </pc:spChg>
        <pc:picChg chg="add mod">
          <ac:chgData name="Rakshitha Mohan" userId="fa2d5eae94647bec" providerId="LiveId" clId="{10CD6427-A2D6-4D40-9DEC-A5A2C8FDB480}" dt="2023-07-25T07:26:49.981" v="2100" actId="14100"/>
          <ac:picMkLst>
            <pc:docMk/>
            <pc:sldMk cId="2941769265" sldId="261"/>
            <ac:picMk id="2050" creationId="{D3474FA8-2CFD-7190-56B4-66DBB0EE0A1C}"/>
          </ac:picMkLst>
        </pc:picChg>
      </pc:sldChg>
      <pc:sldChg chg="addSp delSp modSp new del mod">
        <pc:chgData name="Rakshitha Mohan" userId="fa2d5eae94647bec" providerId="LiveId" clId="{10CD6427-A2D6-4D40-9DEC-A5A2C8FDB480}" dt="2023-07-25T09:17:24.658" v="2562" actId="47"/>
        <pc:sldMkLst>
          <pc:docMk/>
          <pc:sldMk cId="2211505981" sldId="262"/>
        </pc:sldMkLst>
        <pc:spChg chg="del mod">
          <ac:chgData name="Rakshitha Mohan" userId="fa2d5eae94647bec" providerId="LiveId" clId="{10CD6427-A2D6-4D40-9DEC-A5A2C8FDB480}" dt="2023-07-25T09:06:57.924" v="2423" actId="478"/>
          <ac:spMkLst>
            <pc:docMk/>
            <pc:sldMk cId="2211505981" sldId="262"/>
            <ac:spMk id="2" creationId="{73A25831-883A-6AE3-182C-17032BD95AE1}"/>
          </ac:spMkLst>
        </pc:spChg>
        <pc:spChg chg="add mod">
          <ac:chgData name="Rakshitha Mohan" userId="fa2d5eae94647bec" providerId="LiveId" clId="{10CD6427-A2D6-4D40-9DEC-A5A2C8FDB480}" dt="2023-07-25T09:07:45.307" v="2441" actId="1076"/>
          <ac:spMkLst>
            <pc:docMk/>
            <pc:sldMk cId="2211505981" sldId="262"/>
            <ac:spMk id="3" creationId="{BB1DE08C-ED94-CB85-C750-B3E3A1E3C2DF}"/>
          </ac:spMkLst>
        </pc:spChg>
        <pc:spChg chg="add mod">
          <ac:chgData name="Rakshitha Mohan" userId="fa2d5eae94647bec" providerId="LiveId" clId="{10CD6427-A2D6-4D40-9DEC-A5A2C8FDB480}" dt="2023-07-25T09:08:02.630" v="2447" actId="1076"/>
          <ac:spMkLst>
            <pc:docMk/>
            <pc:sldMk cId="2211505981" sldId="262"/>
            <ac:spMk id="4" creationId="{35271597-6FD6-32FF-B5F8-1ECC786C0F16}"/>
          </ac:spMkLst>
        </pc:spChg>
        <pc:picChg chg="add del mod">
          <ac:chgData name="Rakshitha Mohan" userId="fa2d5eae94647bec" providerId="LiveId" clId="{10CD6427-A2D6-4D40-9DEC-A5A2C8FDB480}" dt="2023-07-25T09:06:03.870" v="2419" actId="478"/>
          <ac:picMkLst>
            <pc:docMk/>
            <pc:sldMk cId="2211505981" sldId="262"/>
            <ac:picMk id="1026" creationId="{AB65F0F2-3946-EAC1-CDE9-68C92D96E8D2}"/>
          </ac:picMkLst>
        </pc:picChg>
        <pc:picChg chg="add del mod">
          <ac:chgData name="Rakshitha Mohan" userId="fa2d5eae94647bec" providerId="LiveId" clId="{10CD6427-A2D6-4D40-9DEC-A5A2C8FDB480}" dt="2023-07-25T09:06:57.924" v="2423" actId="478"/>
          <ac:picMkLst>
            <pc:docMk/>
            <pc:sldMk cId="2211505981" sldId="262"/>
            <ac:picMk id="1028" creationId="{D738AA76-2A35-F4FF-7329-058E73B31B72}"/>
          </ac:picMkLst>
        </pc:picChg>
        <pc:picChg chg="add mod">
          <ac:chgData name="Rakshitha Mohan" userId="fa2d5eae94647bec" providerId="LiveId" clId="{10CD6427-A2D6-4D40-9DEC-A5A2C8FDB480}" dt="2023-07-25T09:07:59.275" v="2446" actId="1076"/>
          <ac:picMkLst>
            <pc:docMk/>
            <pc:sldMk cId="2211505981" sldId="262"/>
            <ac:picMk id="1030" creationId="{EC858066-DB36-D94F-8E32-2A791C3DC14B}"/>
          </ac:picMkLst>
        </pc:picChg>
      </pc:sldChg>
      <pc:sldChg chg="addSp delSp modSp new mod">
        <pc:chgData name="Rakshitha Mohan" userId="fa2d5eae94647bec" providerId="LiveId" clId="{10CD6427-A2D6-4D40-9DEC-A5A2C8FDB480}" dt="2023-07-25T14:55:04.169" v="3412" actId="1076"/>
        <pc:sldMkLst>
          <pc:docMk/>
          <pc:sldMk cId="3019737892" sldId="263"/>
        </pc:sldMkLst>
        <pc:spChg chg="mod">
          <ac:chgData name="Rakshitha Mohan" userId="fa2d5eae94647bec" providerId="LiveId" clId="{10CD6427-A2D6-4D40-9DEC-A5A2C8FDB480}" dt="2023-07-25T14:54:33.783" v="3409" actId="207"/>
          <ac:spMkLst>
            <pc:docMk/>
            <pc:sldMk cId="3019737892" sldId="263"/>
            <ac:spMk id="2" creationId="{D4BC61EC-D7A4-5919-B15E-3455FEDB8916}"/>
          </ac:spMkLst>
        </pc:spChg>
        <pc:spChg chg="add mod">
          <ac:chgData name="Rakshitha Mohan" userId="fa2d5eae94647bec" providerId="LiveId" clId="{10CD6427-A2D6-4D40-9DEC-A5A2C8FDB480}" dt="2023-07-25T14:54:48.542" v="3411" actId="1076"/>
          <ac:spMkLst>
            <pc:docMk/>
            <pc:sldMk cId="3019737892" sldId="263"/>
            <ac:spMk id="3" creationId="{7F79E091-00A3-849E-AA69-58F8C535817A}"/>
          </ac:spMkLst>
        </pc:spChg>
        <pc:picChg chg="add del mod">
          <ac:chgData name="Rakshitha Mohan" userId="fa2d5eae94647bec" providerId="LiveId" clId="{10CD6427-A2D6-4D40-9DEC-A5A2C8FDB480}" dt="2023-07-25T09:25:50.656" v="2610" actId="478"/>
          <ac:picMkLst>
            <pc:docMk/>
            <pc:sldMk cId="3019737892" sldId="263"/>
            <ac:picMk id="5" creationId="{97ED1B64-D2A8-847F-BED2-2834DF771558}"/>
          </ac:picMkLst>
        </pc:picChg>
        <pc:picChg chg="add del mod">
          <ac:chgData name="Rakshitha Mohan" userId="fa2d5eae94647bec" providerId="LiveId" clId="{10CD6427-A2D6-4D40-9DEC-A5A2C8FDB480}" dt="2023-07-25T09:27:29.538" v="2612" actId="478"/>
          <ac:picMkLst>
            <pc:docMk/>
            <pc:sldMk cId="3019737892" sldId="263"/>
            <ac:picMk id="7" creationId="{CFE39D30-3ADD-6278-DEF0-AAFAA75DD0A8}"/>
          </ac:picMkLst>
        </pc:picChg>
        <pc:picChg chg="add mod">
          <ac:chgData name="Rakshitha Mohan" userId="fa2d5eae94647bec" providerId="LiveId" clId="{10CD6427-A2D6-4D40-9DEC-A5A2C8FDB480}" dt="2023-07-25T14:55:04.169" v="3412" actId="1076"/>
          <ac:picMkLst>
            <pc:docMk/>
            <pc:sldMk cId="3019737892" sldId="263"/>
            <ac:picMk id="9" creationId="{1108431C-ECC6-90AF-84B7-B3B6C00EE707}"/>
          </ac:picMkLst>
        </pc:picChg>
      </pc:sldChg>
      <pc:sldChg chg="addSp modSp new mod">
        <pc:chgData name="Rakshitha Mohan" userId="fa2d5eae94647bec" providerId="LiveId" clId="{10CD6427-A2D6-4D40-9DEC-A5A2C8FDB480}" dt="2023-07-25T15:00:33.441" v="3437" actId="113"/>
        <pc:sldMkLst>
          <pc:docMk/>
          <pc:sldMk cId="1546566766" sldId="264"/>
        </pc:sldMkLst>
        <pc:spChg chg="add mod">
          <ac:chgData name="Rakshitha Mohan" userId="fa2d5eae94647bec" providerId="LiveId" clId="{10CD6427-A2D6-4D40-9DEC-A5A2C8FDB480}" dt="2023-07-25T15:00:33.441" v="3437" actId="113"/>
          <ac:spMkLst>
            <pc:docMk/>
            <pc:sldMk cId="1546566766" sldId="264"/>
            <ac:spMk id="2" creationId="{E9C68BA1-5C5A-9701-BFD6-189B9589F7FA}"/>
          </ac:spMkLst>
        </pc:spChg>
        <pc:spChg chg="add mod">
          <ac:chgData name="Rakshitha Mohan" userId="fa2d5eae94647bec" providerId="LiveId" clId="{10CD6427-A2D6-4D40-9DEC-A5A2C8FDB480}" dt="2023-07-25T11:09:39.357" v="3260" actId="2711"/>
          <ac:spMkLst>
            <pc:docMk/>
            <pc:sldMk cId="1546566766" sldId="264"/>
            <ac:spMk id="3" creationId="{9E0042A7-E9C0-A97A-B949-6EAA1C3DEE15}"/>
          </ac:spMkLst>
        </pc:spChg>
      </pc:sldChg>
      <pc:sldChg chg="addSp delSp modSp new mod modAnim">
        <pc:chgData name="Rakshitha Mohan" userId="fa2d5eae94647bec" providerId="LiveId" clId="{10CD6427-A2D6-4D40-9DEC-A5A2C8FDB480}" dt="2023-07-25T14:59:45.544" v="3435" actId="14100"/>
        <pc:sldMkLst>
          <pc:docMk/>
          <pc:sldMk cId="2036213712" sldId="265"/>
        </pc:sldMkLst>
        <pc:spChg chg="mod">
          <ac:chgData name="Rakshitha Mohan" userId="fa2d5eae94647bec" providerId="LiveId" clId="{10CD6427-A2D6-4D40-9DEC-A5A2C8FDB480}" dt="2023-07-25T14:57:11.609" v="3425" actId="255"/>
          <ac:spMkLst>
            <pc:docMk/>
            <pc:sldMk cId="2036213712" sldId="265"/>
            <ac:spMk id="2" creationId="{1511D7C4-A7D6-0131-1626-9E2144BFC5D1}"/>
          </ac:spMkLst>
        </pc:spChg>
        <pc:spChg chg="add mod">
          <ac:chgData name="Rakshitha Mohan" userId="fa2d5eae94647bec" providerId="LiveId" clId="{10CD6427-A2D6-4D40-9DEC-A5A2C8FDB480}" dt="2023-07-25T14:57:24.171" v="3427" actId="20577"/>
          <ac:spMkLst>
            <pc:docMk/>
            <pc:sldMk cId="2036213712" sldId="265"/>
            <ac:spMk id="3" creationId="{7BB83CA4-9849-6E3D-626C-F7325759851B}"/>
          </ac:spMkLst>
        </pc:spChg>
        <pc:picChg chg="add mod">
          <ac:chgData name="Rakshitha Mohan" userId="fa2d5eae94647bec" providerId="LiveId" clId="{10CD6427-A2D6-4D40-9DEC-A5A2C8FDB480}" dt="2023-07-25T14:59:45.544" v="3435" actId="14100"/>
          <ac:picMkLst>
            <pc:docMk/>
            <pc:sldMk cId="2036213712" sldId="265"/>
            <ac:picMk id="4" creationId="{4043455F-FB25-C671-3EE3-B3E46F002148}"/>
          </ac:picMkLst>
        </pc:picChg>
        <pc:picChg chg="add del mod">
          <ac:chgData name="Rakshitha Mohan" userId="fa2d5eae94647bec" providerId="LiveId" clId="{10CD6427-A2D6-4D40-9DEC-A5A2C8FDB480}" dt="2023-07-25T14:56:15.280" v="3422" actId="478"/>
          <ac:picMkLst>
            <pc:docMk/>
            <pc:sldMk cId="2036213712" sldId="265"/>
            <ac:picMk id="5" creationId="{8FCD38BE-5AC3-DDD1-F2A7-46C511FBAF7A}"/>
          </ac:picMkLst>
        </pc:picChg>
        <pc:picChg chg="add del mod">
          <ac:chgData name="Rakshitha Mohan" userId="fa2d5eae94647bec" providerId="LiveId" clId="{10CD6427-A2D6-4D40-9DEC-A5A2C8FDB480}" dt="2023-07-25T14:56:17.557" v="3423" actId="478"/>
          <ac:picMkLst>
            <pc:docMk/>
            <pc:sldMk cId="2036213712" sldId="265"/>
            <ac:picMk id="7" creationId="{9C556ABF-5F60-E37C-5693-6E60B97A73DA}"/>
          </ac:picMkLst>
        </pc:picChg>
      </pc:sldChg>
      <pc:sldChg chg="addSp delSp modSp new mod delAnim modAnim">
        <pc:chgData name="Rakshitha Mohan" userId="fa2d5eae94647bec" providerId="LiveId" clId="{10CD6427-A2D6-4D40-9DEC-A5A2C8FDB480}" dt="2023-07-25T15:02:42.955" v="3455" actId="1076"/>
        <pc:sldMkLst>
          <pc:docMk/>
          <pc:sldMk cId="1587509671" sldId="266"/>
        </pc:sldMkLst>
        <pc:spChg chg="mod">
          <ac:chgData name="Rakshitha Mohan" userId="fa2d5eae94647bec" providerId="LiveId" clId="{10CD6427-A2D6-4D40-9DEC-A5A2C8FDB480}" dt="2023-07-25T15:02:17.169" v="3451" actId="207"/>
          <ac:spMkLst>
            <pc:docMk/>
            <pc:sldMk cId="1587509671" sldId="266"/>
            <ac:spMk id="2" creationId="{E351B33B-224E-D112-42FC-CB7DF1169A47}"/>
          </ac:spMkLst>
        </pc:spChg>
        <pc:spChg chg="add mod">
          <ac:chgData name="Rakshitha Mohan" userId="fa2d5eae94647bec" providerId="LiveId" clId="{10CD6427-A2D6-4D40-9DEC-A5A2C8FDB480}" dt="2023-07-25T15:02:34.739" v="3453" actId="2711"/>
          <ac:spMkLst>
            <pc:docMk/>
            <pc:sldMk cId="1587509671" sldId="266"/>
            <ac:spMk id="3" creationId="{31D5D0C6-BE83-430C-499A-5EB7ACDE5ED2}"/>
          </ac:spMkLst>
        </pc:spChg>
        <pc:picChg chg="add del mod">
          <ac:chgData name="Rakshitha Mohan" userId="fa2d5eae94647bec" providerId="LiveId" clId="{10CD6427-A2D6-4D40-9DEC-A5A2C8FDB480}" dt="2023-07-25T09:54:03.730" v="2875" actId="478"/>
          <ac:picMkLst>
            <pc:docMk/>
            <pc:sldMk cId="1587509671" sldId="266"/>
            <ac:picMk id="5" creationId="{3F12C410-2876-1A86-7201-BE44CD821C61}"/>
          </ac:picMkLst>
        </pc:picChg>
        <pc:picChg chg="add mod">
          <ac:chgData name="Rakshitha Mohan" userId="fa2d5eae94647bec" providerId="LiveId" clId="{10CD6427-A2D6-4D40-9DEC-A5A2C8FDB480}" dt="2023-07-25T15:02:42.955" v="3455" actId="1076"/>
          <ac:picMkLst>
            <pc:docMk/>
            <pc:sldMk cId="1587509671" sldId="266"/>
            <ac:picMk id="6" creationId="{AB913E1D-2C09-0B54-571E-2C58D6999652}"/>
          </ac:picMkLst>
        </pc:picChg>
      </pc:sldChg>
      <pc:sldChg chg="addSp modSp new mod modAnim">
        <pc:chgData name="Rakshitha Mohan" userId="fa2d5eae94647bec" providerId="LiveId" clId="{10CD6427-A2D6-4D40-9DEC-A5A2C8FDB480}" dt="2023-07-25T15:03:37.070" v="3462" actId="207"/>
        <pc:sldMkLst>
          <pc:docMk/>
          <pc:sldMk cId="2476995644" sldId="267"/>
        </pc:sldMkLst>
        <pc:spChg chg="mod">
          <ac:chgData name="Rakshitha Mohan" userId="fa2d5eae94647bec" providerId="LiveId" clId="{10CD6427-A2D6-4D40-9DEC-A5A2C8FDB480}" dt="2023-07-25T15:03:37.070" v="3462" actId="207"/>
          <ac:spMkLst>
            <pc:docMk/>
            <pc:sldMk cId="2476995644" sldId="267"/>
            <ac:spMk id="2" creationId="{2B449EE3-8831-DEFA-F2A2-60762A421C0D}"/>
          </ac:spMkLst>
        </pc:spChg>
        <pc:spChg chg="add mod">
          <ac:chgData name="Rakshitha Mohan" userId="fa2d5eae94647bec" providerId="LiveId" clId="{10CD6427-A2D6-4D40-9DEC-A5A2C8FDB480}" dt="2023-07-25T15:03:12.135" v="3458" actId="1076"/>
          <ac:spMkLst>
            <pc:docMk/>
            <pc:sldMk cId="2476995644" sldId="267"/>
            <ac:spMk id="3" creationId="{B49D96CA-A066-BDE9-768C-E83F7CCD62E2}"/>
          </ac:spMkLst>
        </pc:spChg>
        <pc:picChg chg="add mod">
          <ac:chgData name="Rakshitha Mohan" userId="fa2d5eae94647bec" providerId="LiveId" clId="{10CD6427-A2D6-4D40-9DEC-A5A2C8FDB480}" dt="2023-07-25T10:56:44.148" v="3182" actId="1076"/>
          <ac:picMkLst>
            <pc:docMk/>
            <pc:sldMk cId="2476995644" sldId="267"/>
            <ac:picMk id="4" creationId="{AB13D2E7-AEF6-3AAA-AF8D-769CD25C18AE}"/>
          </ac:picMkLst>
        </pc:picChg>
      </pc:sldChg>
      <pc:sldChg chg="new del">
        <pc:chgData name="Rakshitha Mohan" userId="fa2d5eae94647bec" providerId="LiveId" clId="{10CD6427-A2D6-4D40-9DEC-A5A2C8FDB480}" dt="2023-07-25T10:05:14.305" v="2888" actId="47"/>
        <pc:sldMkLst>
          <pc:docMk/>
          <pc:sldMk cId="1160935745" sldId="268"/>
        </pc:sldMkLst>
      </pc:sldChg>
      <pc:sldChg chg="addSp delSp modSp new mod modAnim">
        <pc:chgData name="Rakshitha Mohan" userId="fa2d5eae94647bec" providerId="LiveId" clId="{10CD6427-A2D6-4D40-9DEC-A5A2C8FDB480}" dt="2023-07-25T15:02:58.455" v="3457" actId="123"/>
        <pc:sldMkLst>
          <pc:docMk/>
          <pc:sldMk cId="321225810" sldId="269"/>
        </pc:sldMkLst>
        <pc:spChg chg="add del mod">
          <ac:chgData name="Rakshitha Mohan" userId="fa2d5eae94647bec" providerId="LiveId" clId="{10CD6427-A2D6-4D40-9DEC-A5A2C8FDB480}" dt="2023-07-25T10:28:57.834" v="3066"/>
          <ac:spMkLst>
            <pc:docMk/>
            <pc:sldMk cId="321225810" sldId="269"/>
            <ac:spMk id="3" creationId="{5BE793E8-818A-73B9-3CED-1C2532157672}"/>
          </ac:spMkLst>
        </pc:spChg>
        <pc:spChg chg="add del mod">
          <ac:chgData name="Rakshitha Mohan" userId="fa2d5eae94647bec" providerId="LiveId" clId="{10CD6427-A2D6-4D40-9DEC-A5A2C8FDB480}" dt="2023-07-25T10:30:47.688" v="3069"/>
          <ac:spMkLst>
            <pc:docMk/>
            <pc:sldMk cId="321225810" sldId="269"/>
            <ac:spMk id="4" creationId="{2007683E-108F-A6D6-D7DD-D5D4CBA41F74}"/>
          </ac:spMkLst>
        </pc:spChg>
        <pc:spChg chg="add mod">
          <ac:chgData name="Rakshitha Mohan" userId="fa2d5eae94647bec" providerId="LiveId" clId="{10CD6427-A2D6-4D40-9DEC-A5A2C8FDB480}" dt="2023-07-25T15:02:58.455" v="3457" actId="123"/>
          <ac:spMkLst>
            <pc:docMk/>
            <pc:sldMk cId="321225810" sldId="269"/>
            <ac:spMk id="5" creationId="{2F31BD44-A567-3FB3-CDFE-B6E1EBC6BCA0}"/>
          </ac:spMkLst>
        </pc:spChg>
        <pc:picChg chg="add mod">
          <ac:chgData name="Rakshitha Mohan" userId="fa2d5eae94647bec" providerId="LiveId" clId="{10CD6427-A2D6-4D40-9DEC-A5A2C8FDB480}" dt="2023-07-25T10:28:56.342" v="3064" actId="1076"/>
          <ac:picMkLst>
            <pc:docMk/>
            <pc:sldMk cId="321225810" sldId="269"/>
            <ac:picMk id="2" creationId="{D985D235-4FA7-812D-56D6-5A4F713595C4}"/>
          </ac:picMkLst>
        </pc:picChg>
      </pc:sldChg>
      <pc:sldChg chg="addSp modSp new mod">
        <pc:chgData name="Rakshitha Mohan" userId="fa2d5eae94647bec" providerId="LiveId" clId="{10CD6427-A2D6-4D40-9DEC-A5A2C8FDB480}" dt="2023-07-25T14:57:39.729" v="3428" actId="123"/>
        <pc:sldMkLst>
          <pc:docMk/>
          <pc:sldMk cId="561219414" sldId="270"/>
        </pc:sldMkLst>
        <pc:spChg chg="add mod">
          <ac:chgData name="Rakshitha Mohan" userId="fa2d5eae94647bec" providerId="LiveId" clId="{10CD6427-A2D6-4D40-9DEC-A5A2C8FDB480}" dt="2023-07-25T14:57:39.729" v="3428" actId="123"/>
          <ac:spMkLst>
            <pc:docMk/>
            <pc:sldMk cId="561219414" sldId="270"/>
            <ac:spMk id="2" creationId="{4FE7360D-B714-CC2B-D8A3-C8E8D77A8627}"/>
          </ac:spMkLst>
        </pc:spChg>
      </pc:sldChg>
      <pc:sldChg chg="addSp modSp new mod">
        <pc:chgData name="Rakshitha Mohan" userId="fa2d5eae94647bec" providerId="LiveId" clId="{10CD6427-A2D6-4D40-9DEC-A5A2C8FDB480}" dt="2023-07-25T10:41:32.991" v="3122" actId="5793"/>
        <pc:sldMkLst>
          <pc:docMk/>
          <pc:sldMk cId="3795369058" sldId="271"/>
        </pc:sldMkLst>
        <pc:spChg chg="add mod">
          <ac:chgData name="Rakshitha Mohan" userId="fa2d5eae94647bec" providerId="LiveId" clId="{10CD6427-A2D6-4D40-9DEC-A5A2C8FDB480}" dt="2023-07-25T10:41:32.991" v="3122" actId="5793"/>
          <ac:spMkLst>
            <pc:docMk/>
            <pc:sldMk cId="3795369058" sldId="271"/>
            <ac:spMk id="2" creationId="{AED40F87-2BDB-0846-0C22-F46FF21893ED}"/>
          </ac:spMkLst>
        </pc:spChg>
      </pc:sldChg>
      <pc:sldChg chg="addSp modSp new mod">
        <pc:chgData name="Rakshitha Mohan" userId="fa2d5eae94647bec" providerId="LiveId" clId="{10CD6427-A2D6-4D40-9DEC-A5A2C8FDB480}" dt="2023-07-25T11:43:49.108" v="3295" actId="20577"/>
        <pc:sldMkLst>
          <pc:docMk/>
          <pc:sldMk cId="305983987" sldId="272"/>
        </pc:sldMkLst>
        <pc:spChg chg="add mod">
          <ac:chgData name="Rakshitha Mohan" userId="fa2d5eae94647bec" providerId="LiveId" clId="{10CD6427-A2D6-4D40-9DEC-A5A2C8FDB480}" dt="2023-07-25T11:43:49.108" v="3295" actId="20577"/>
          <ac:spMkLst>
            <pc:docMk/>
            <pc:sldMk cId="305983987" sldId="272"/>
            <ac:spMk id="2" creationId="{1E496007-4FFE-83F5-9069-5A6E58E72284}"/>
          </ac:spMkLst>
        </pc:spChg>
      </pc:sldChg>
      <pc:sldChg chg="addSp modSp new mod">
        <pc:chgData name="Rakshitha Mohan" userId="fa2d5eae94647bec" providerId="LiveId" clId="{10CD6427-A2D6-4D40-9DEC-A5A2C8FDB480}" dt="2023-07-25T15:05:19.739" v="3470" actId="1076"/>
        <pc:sldMkLst>
          <pc:docMk/>
          <pc:sldMk cId="874191137" sldId="273"/>
        </pc:sldMkLst>
        <pc:spChg chg="add mod">
          <ac:chgData name="Rakshitha Mohan" userId="fa2d5eae94647bec" providerId="LiveId" clId="{10CD6427-A2D6-4D40-9DEC-A5A2C8FDB480}" dt="2023-07-25T15:05:19.739" v="3470" actId="1076"/>
          <ac:spMkLst>
            <pc:docMk/>
            <pc:sldMk cId="874191137" sldId="273"/>
            <ac:spMk id="2" creationId="{053B02D4-C97F-E134-ED46-9E5686661D74}"/>
          </ac:spMkLst>
        </pc:spChg>
      </pc:sldChg>
      <pc:sldChg chg="addSp modSp new mod">
        <pc:chgData name="Rakshitha Mohan" userId="fa2d5eae94647bec" providerId="LiveId" clId="{10CD6427-A2D6-4D40-9DEC-A5A2C8FDB480}" dt="2023-07-25T15:01:22.674" v="3442" actId="113"/>
        <pc:sldMkLst>
          <pc:docMk/>
          <pc:sldMk cId="3351662746" sldId="274"/>
        </pc:sldMkLst>
        <pc:spChg chg="add mod">
          <ac:chgData name="Rakshitha Mohan" userId="fa2d5eae94647bec" providerId="LiveId" clId="{10CD6427-A2D6-4D40-9DEC-A5A2C8FDB480}" dt="2023-07-25T15:01:22.674" v="3442" actId="113"/>
          <ac:spMkLst>
            <pc:docMk/>
            <pc:sldMk cId="3351662746" sldId="274"/>
            <ac:spMk id="2" creationId="{747CE88B-7274-6B06-93EE-B027BAFB6E57}"/>
          </ac:spMkLst>
        </pc:spChg>
        <pc:spChg chg="add mod">
          <ac:chgData name="Rakshitha Mohan" userId="fa2d5eae94647bec" providerId="LiveId" clId="{10CD6427-A2D6-4D40-9DEC-A5A2C8FDB480}" dt="2023-07-25T11:32:18.883" v="3283"/>
          <ac:spMkLst>
            <pc:docMk/>
            <pc:sldMk cId="3351662746" sldId="274"/>
            <ac:spMk id="3" creationId="{6CF4681D-5010-6A8D-D28B-D726F1EAE302}"/>
          </ac:spMkLst>
        </pc:spChg>
      </pc:sldChg>
      <pc:sldChg chg="addSp modSp new mod">
        <pc:chgData name="Rakshitha Mohan" userId="fa2d5eae94647bec" providerId="LiveId" clId="{10CD6427-A2D6-4D40-9DEC-A5A2C8FDB480}" dt="2023-07-25T15:20:24.410" v="3490" actId="5793"/>
        <pc:sldMkLst>
          <pc:docMk/>
          <pc:sldMk cId="1661994381" sldId="275"/>
        </pc:sldMkLst>
        <pc:spChg chg="mod">
          <ac:chgData name="Rakshitha Mohan" userId="fa2d5eae94647bec" providerId="LiveId" clId="{10CD6427-A2D6-4D40-9DEC-A5A2C8FDB480}" dt="2023-07-25T15:04:16.552" v="3466" actId="207"/>
          <ac:spMkLst>
            <pc:docMk/>
            <pc:sldMk cId="1661994381" sldId="275"/>
            <ac:spMk id="2" creationId="{471D0C9C-F48D-EED1-4016-D2DAD782875F}"/>
          </ac:spMkLst>
        </pc:spChg>
        <pc:spChg chg="add mod">
          <ac:chgData name="Rakshitha Mohan" userId="fa2d5eae94647bec" providerId="LiveId" clId="{10CD6427-A2D6-4D40-9DEC-A5A2C8FDB480}" dt="2023-07-25T15:20:24.410" v="3490" actId="5793"/>
          <ac:spMkLst>
            <pc:docMk/>
            <pc:sldMk cId="1661994381" sldId="275"/>
            <ac:spMk id="3" creationId="{7CA9E812-2651-6860-7198-712E236C07F2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7844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239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575549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8442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655997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63689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18102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6343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291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282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3319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7354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09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512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488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8263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8AF8E-EF5B-4641-8700-BD8F4736B136}" type="datetimeFigureOut">
              <a:rPr lang="en-IN" smtClean="0"/>
              <a:t>25-07-2023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EC4CE51-B23D-4936-9A80-A859A25E0E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162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  <p:sldLayoutId id="2147483934" r:id="rId14"/>
    <p:sldLayoutId id="2147483935" r:id="rId15"/>
    <p:sldLayoutId id="214748393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C68BA1-5C5A-9701-BFD6-189B9589F7FA}"/>
              </a:ext>
            </a:extLst>
          </p:cNvPr>
          <p:cNvSpPr txBox="1"/>
          <p:nvPr/>
        </p:nvSpPr>
        <p:spPr>
          <a:xfrm>
            <a:off x="3893820" y="2242459"/>
            <a:ext cx="44043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INTENSHIP PROJECT REPORT</a:t>
            </a:r>
            <a:endParaRPr lang="en-IN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0042A7-E9C0-A97A-B949-6EAA1C3DEE15}"/>
              </a:ext>
            </a:extLst>
          </p:cNvPr>
          <p:cNvSpPr txBox="1"/>
          <p:nvPr/>
        </p:nvSpPr>
        <p:spPr>
          <a:xfrm>
            <a:off x="8895806" y="5281749"/>
            <a:ext cx="243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 BY:</a:t>
            </a:r>
          </a:p>
          <a:p>
            <a:pPr algn="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Rakshitha.M</a:t>
            </a:r>
          </a:p>
          <a:p>
            <a:pPr algn="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Sumedha.VK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566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9EE3-8831-DEFA-F2A2-60762A421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8354" y="652606"/>
            <a:ext cx="7801138" cy="716062"/>
          </a:xfrm>
        </p:spPr>
        <p:txBody>
          <a:bodyPr>
            <a:noAutofit/>
          </a:bodyPr>
          <a:lstStyle/>
          <a:p>
            <a:pPr algn="just"/>
            <a:r>
              <a:rPr lang="en-US" sz="3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TASK-04</a:t>
            </a:r>
            <a:endParaRPr lang="en-IN" sz="3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9D96CA-A066-BDE9-768C-E83F7CCD62E2}"/>
              </a:ext>
            </a:extLst>
          </p:cNvPr>
          <p:cNvSpPr txBox="1"/>
          <p:nvPr/>
        </p:nvSpPr>
        <p:spPr>
          <a:xfrm>
            <a:off x="853440" y="1168613"/>
            <a:ext cx="6146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Narrow" panose="020B0606020202030204" pitchFamily="34" charset="0"/>
              </a:rPr>
              <a:t>360-Degree View of Auto Mobile Product with Labelling</a:t>
            </a:r>
            <a:endParaRPr lang="en-IN" sz="2000" dirty="0">
              <a:latin typeface="Arial Narrow" panose="020B0606020202030204" pitchFamily="34" charset="0"/>
            </a:endParaRPr>
          </a:p>
        </p:txBody>
      </p:sp>
      <p:pic>
        <p:nvPicPr>
          <p:cNvPr id="4" name="scooty">
            <a:hlinkClick r:id="" action="ppaction://media"/>
            <a:extLst>
              <a:ext uri="{FF2B5EF4-FFF2-40B4-BE49-F238E27FC236}">
                <a16:creationId xmlns:a16="http://schemas.microsoft.com/office/drawing/2014/main" id="{AB13D2E7-AEF6-3AAA-AF8D-769CD25C18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7300" y="1551548"/>
            <a:ext cx="9677400" cy="530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99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496007-4FFE-83F5-9069-5A6E58E72284}"/>
              </a:ext>
            </a:extLst>
          </p:cNvPr>
          <p:cNvSpPr txBox="1"/>
          <p:nvPr/>
        </p:nvSpPr>
        <p:spPr>
          <a:xfrm>
            <a:off x="1737360" y="1524000"/>
            <a:ext cx="76606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comprehensive and immersive experience that enables customers to view a Honda scooter from all sides with an interactive representation portrayal. 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Displaying 360-degree views of all of the parts that are available for each model might be an option for  selecting any damage or faculties.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83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D0C9C-F48D-EED1-4016-D2DAD7828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385" y="696686"/>
            <a:ext cx="8677501" cy="881743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3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9E812-2651-6860-7198-712E236C07F2}"/>
              </a:ext>
            </a:extLst>
          </p:cNvPr>
          <p:cNvSpPr txBox="1"/>
          <p:nvPr/>
        </p:nvSpPr>
        <p:spPr>
          <a:xfrm>
            <a:off x="1620384" y="1589314"/>
            <a:ext cx="804612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web development, a front-end developer plays an important part, concentrating on designing the user-facing components of a website or application.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 are excellent in using HTML to categorize content, CSS to style and arrange it, and JavaScript to make webpages more 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Front-end developers must keep up with the most recent developments, technologies, and techniques because the area is constantly developing.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994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3B02D4-C97F-E134-ED46-9E5686661D74}"/>
              </a:ext>
            </a:extLst>
          </p:cNvPr>
          <p:cNvSpPr txBox="1"/>
          <p:nvPr/>
        </p:nvSpPr>
        <p:spPr>
          <a:xfrm>
            <a:off x="609601" y="2438400"/>
            <a:ext cx="10755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 YOU!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191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DD98-2127-F995-E622-A32F9F745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402" y="651184"/>
            <a:ext cx="8339329" cy="1101417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WEB DEVELOPMENT </a:t>
            </a:r>
            <a:endParaRPr lang="en-IN" sz="3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BF649A-918B-D018-4712-EC6D637F7BCC}"/>
              </a:ext>
            </a:extLst>
          </p:cNvPr>
          <p:cNvSpPr txBox="1"/>
          <p:nvPr/>
        </p:nvSpPr>
        <p:spPr>
          <a:xfrm>
            <a:off x="881602" y="1879584"/>
            <a:ext cx="88821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Development is the planning and creation of Websites.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deals with the process of developing a website.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Development ranges from creating plain text pages to complex web-based applications, social network applications and electronic business applications.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two broad division of Web Development:-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Front-end Development(also called Client-side Development )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Back-end Development(also called Server-side Development)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0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7CE88B-7274-6B06-93EE-B027BAFB6E57}"/>
              </a:ext>
            </a:extLst>
          </p:cNvPr>
          <p:cNvSpPr txBox="1"/>
          <p:nvPr/>
        </p:nvSpPr>
        <p:spPr>
          <a:xfrm>
            <a:off x="1545771" y="685801"/>
            <a:ext cx="57041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Summary:-</a:t>
            </a:r>
            <a:endParaRPr lang="en-IN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F4681D-5010-6A8D-D28B-D726F1EAE302}"/>
              </a:ext>
            </a:extLst>
          </p:cNvPr>
          <p:cNvSpPr txBox="1"/>
          <p:nvPr/>
        </p:nvSpPr>
        <p:spPr>
          <a:xfrm>
            <a:off x="1046480" y="1625600"/>
            <a:ext cx="83616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process of designing, constructing, and supporting websites and web applications on the internet is referred to as web development. It includes the integration of databases and other server-side elements, as well as the connection of front-end and back-end technology.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Front-end development combines HTML, CSS, and JavaScript to design and construct a web page's visual elements with an emphasis on the user interface and user experience. To increase user involvement, this includes developing layouts, styling, and including interactive elements.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662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C61EC-D7A4-5919-B15E-3455FEDB8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311" y="703435"/>
            <a:ext cx="6999949" cy="550599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 -01</a:t>
            </a:r>
            <a:endParaRPr lang="en-IN" sz="3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79E091-00A3-849E-AA69-58F8C535817A}"/>
              </a:ext>
            </a:extLst>
          </p:cNvPr>
          <p:cNvSpPr txBox="1"/>
          <p:nvPr/>
        </p:nvSpPr>
        <p:spPr>
          <a:xfrm>
            <a:off x="947928" y="1253054"/>
            <a:ext cx="469087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 Mobile Production Plant Dashboard</a:t>
            </a:r>
            <a:r>
              <a:rPr lang="en-US" sz="2000" dirty="0">
                <a:latin typeface="Arial Narrow" panose="020B0606020202030204" pitchFamily="34" charset="0"/>
              </a:rPr>
              <a:t>:</a:t>
            </a:r>
          </a:p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08431C-ECC6-90AF-84B7-B3B6C00EE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821" y="1746068"/>
            <a:ext cx="10826762" cy="511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737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E7360D-B714-CC2B-D8A3-C8E8D77A8627}"/>
              </a:ext>
            </a:extLst>
          </p:cNvPr>
          <p:cNvSpPr txBox="1"/>
          <p:nvPr/>
        </p:nvSpPr>
        <p:spPr>
          <a:xfrm>
            <a:off x="1611085" y="740228"/>
            <a:ext cx="9329058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dashboard displays progress bars for different production lines and provides relevant information.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Dashboard was created using HTML and CSS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provides an overview of the production status, efficiency, and progress, helping plant managers and supervisors make data-driven decisions to optimize production.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Basically it keeps updating the data every few seconds or few minute’s.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 speedometer is used as a progress indicator for different production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lines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example:</a:t>
            </a:r>
          </a:p>
          <a:p>
            <a:pPr algn="just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Line 1: Actual Progress: 90%, Planned Progress: 100%, Target Progress: 150%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 cards are used to display key information related to different aspects of production and departments within the plant.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US" sz="2000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US" sz="2000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219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1D7C4-A7D6-0131-1626-9E2144BFC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6095" y="690831"/>
            <a:ext cx="6477435" cy="49834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TASK-02</a:t>
            </a:r>
            <a:r>
              <a:rPr lang="en-US" sz="3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B83CA4-9849-6E3D-626C-F7325759851B}"/>
              </a:ext>
            </a:extLst>
          </p:cNvPr>
          <p:cNvSpPr txBox="1"/>
          <p:nvPr/>
        </p:nvSpPr>
        <p:spPr>
          <a:xfrm>
            <a:off x="761564" y="1281964"/>
            <a:ext cx="32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Map: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karantaka">
            <a:hlinkClick r:id="" action="ppaction://media"/>
            <a:extLst>
              <a:ext uri="{FF2B5EF4-FFF2-40B4-BE49-F238E27FC236}">
                <a16:creationId xmlns:a16="http://schemas.microsoft.com/office/drawing/2014/main" id="{4043455F-FB25-C671-3EE3-B3E46F0021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2356" y="1682073"/>
            <a:ext cx="9307287" cy="517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21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D40F87-2BDB-0846-0C22-F46FF21893ED}"/>
              </a:ext>
            </a:extLst>
          </p:cNvPr>
          <p:cNvSpPr txBox="1"/>
          <p:nvPr/>
        </p:nvSpPr>
        <p:spPr>
          <a:xfrm>
            <a:off x="1774373" y="1905000"/>
            <a:ext cx="76744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user-friendly and unique way of expressing geographic information and facts is through an interactive map with pop-ups.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can interact with the map by clicking on particular locations or regions to access further information displayed in windows that pop up.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369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B33B-224E-D112-42FC-CB7DF116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251" y="667404"/>
            <a:ext cx="7388352" cy="846692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TASK-03</a:t>
            </a:r>
            <a:endParaRPr lang="en-IN" sz="3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D5D0C6-BE83-430C-499A-5EB7ACDE5ED2}"/>
              </a:ext>
            </a:extLst>
          </p:cNvPr>
          <p:cNvSpPr txBox="1"/>
          <p:nvPr/>
        </p:nvSpPr>
        <p:spPr>
          <a:xfrm>
            <a:off x="1031966" y="1236262"/>
            <a:ext cx="3448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360-Degree View of Products: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phone">
            <a:hlinkClick r:id="" action="ppaction://media"/>
            <a:extLst>
              <a:ext uri="{FF2B5EF4-FFF2-40B4-BE49-F238E27FC236}">
                <a16:creationId xmlns:a16="http://schemas.microsoft.com/office/drawing/2014/main" id="{AB913E1D-2C09-0B54-571E-2C58D69996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4228" y="1747762"/>
            <a:ext cx="7846935" cy="419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09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hoes">
            <a:hlinkClick r:id="" action="ppaction://media"/>
            <a:extLst>
              <a:ext uri="{FF2B5EF4-FFF2-40B4-BE49-F238E27FC236}">
                <a16:creationId xmlns:a16="http://schemas.microsoft.com/office/drawing/2014/main" id="{D985D235-4FA7-812D-56D6-5A4F713595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2229" y="754924"/>
            <a:ext cx="9437914" cy="53481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31BD44-A567-3FB3-CDFE-B6E1EBC6BCA0}"/>
              </a:ext>
            </a:extLst>
          </p:cNvPr>
          <p:cNvSpPr txBox="1"/>
          <p:nvPr/>
        </p:nvSpPr>
        <p:spPr>
          <a:xfrm>
            <a:off x="7293429" y="1480457"/>
            <a:ext cx="36467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engaging and comprehensive experience is offered by a 360-degree view of shoes, which is a dynamic visual display that enables consumers to observe a product (as in this case, shoes) from all sides.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I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25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301</TotalTime>
  <Words>522</Words>
  <Application>Microsoft Office PowerPoint</Application>
  <PresentationFormat>Widescreen</PresentationFormat>
  <Paragraphs>55</Paragraphs>
  <Slides>13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Narrow</vt:lpstr>
      <vt:lpstr>Century Gothic</vt:lpstr>
      <vt:lpstr>Times New Roman</vt:lpstr>
      <vt:lpstr>Wingdings</vt:lpstr>
      <vt:lpstr>Wingdings 3</vt:lpstr>
      <vt:lpstr>Wisp</vt:lpstr>
      <vt:lpstr>PowerPoint Presentation</vt:lpstr>
      <vt:lpstr>WHAT IS WEB DEVELOPMENT </vt:lpstr>
      <vt:lpstr>PowerPoint Presentation</vt:lpstr>
      <vt:lpstr>TASK -01</vt:lpstr>
      <vt:lpstr>PowerPoint Presentation</vt:lpstr>
      <vt:lpstr>TASK-02 </vt:lpstr>
      <vt:lpstr>PowerPoint Presentation</vt:lpstr>
      <vt:lpstr>TASK-03</vt:lpstr>
      <vt:lpstr>PowerPoint Presentation</vt:lpstr>
      <vt:lpstr>TASK-04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Rakshitha Mohan</dc:creator>
  <cp:lastModifiedBy>Rakshitha Mohan</cp:lastModifiedBy>
  <cp:revision>1</cp:revision>
  <dcterms:created xsi:type="dcterms:W3CDTF">2023-07-25T06:19:48Z</dcterms:created>
  <dcterms:modified xsi:type="dcterms:W3CDTF">2023-07-25T15:20:26Z</dcterms:modified>
</cp:coreProperties>
</file>

<file path=docProps/thumbnail.jpeg>
</file>